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FF66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6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D362F-9AA0-4284-B3FA-C17523575CBF}" type="datetimeFigureOut">
              <a:rPr lang="en-US" smtClean="0"/>
              <a:pPr/>
              <a:t>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E8625-1A2D-48CB-8A78-A60038CEAB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D362F-9AA0-4284-B3FA-C17523575CBF}" type="datetimeFigureOut">
              <a:rPr lang="en-US" smtClean="0"/>
              <a:pPr/>
              <a:t>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E8625-1A2D-48CB-8A78-A60038CEAB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D362F-9AA0-4284-B3FA-C17523575CBF}" type="datetimeFigureOut">
              <a:rPr lang="en-US" smtClean="0"/>
              <a:pPr/>
              <a:t>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E8625-1A2D-48CB-8A78-A60038CEAB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D362F-9AA0-4284-B3FA-C17523575CBF}" type="datetimeFigureOut">
              <a:rPr lang="en-US" smtClean="0"/>
              <a:pPr/>
              <a:t>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E8625-1A2D-48CB-8A78-A60038CEAB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D362F-9AA0-4284-B3FA-C17523575CBF}" type="datetimeFigureOut">
              <a:rPr lang="en-US" smtClean="0"/>
              <a:pPr/>
              <a:t>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E8625-1A2D-48CB-8A78-A60038CEAB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D362F-9AA0-4284-B3FA-C17523575CBF}" type="datetimeFigureOut">
              <a:rPr lang="en-US" smtClean="0"/>
              <a:pPr/>
              <a:t>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E8625-1A2D-48CB-8A78-A60038CEAB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D362F-9AA0-4284-B3FA-C17523575CBF}" type="datetimeFigureOut">
              <a:rPr lang="en-US" smtClean="0"/>
              <a:pPr/>
              <a:t>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E8625-1A2D-48CB-8A78-A60038CEAB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D362F-9AA0-4284-B3FA-C17523575CBF}" type="datetimeFigureOut">
              <a:rPr lang="en-US" smtClean="0"/>
              <a:pPr/>
              <a:t>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E8625-1A2D-48CB-8A78-A60038CEAB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D362F-9AA0-4284-B3FA-C17523575CBF}" type="datetimeFigureOut">
              <a:rPr lang="en-US" smtClean="0"/>
              <a:pPr/>
              <a:t>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E8625-1A2D-48CB-8A78-A60038CEAB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D362F-9AA0-4284-B3FA-C17523575CBF}" type="datetimeFigureOut">
              <a:rPr lang="en-US" smtClean="0"/>
              <a:pPr/>
              <a:t>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E8625-1A2D-48CB-8A78-A60038CEAB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D362F-9AA0-4284-B3FA-C17523575CBF}" type="datetimeFigureOut">
              <a:rPr lang="en-US" smtClean="0"/>
              <a:pPr/>
              <a:t>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E8625-1A2D-48CB-8A78-A60038CEAB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3D362F-9AA0-4284-B3FA-C17523575CBF}" type="datetimeFigureOut">
              <a:rPr lang="en-US" smtClean="0"/>
              <a:pPr/>
              <a:t>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E8625-1A2D-48CB-8A78-A60038CEAB2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52400"/>
            <a:ext cx="8229600" cy="6400800"/>
          </a:xfrm>
        </p:spPr>
        <p:txBody>
          <a:bodyPr/>
          <a:lstStyle/>
          <a:p>
            <a:r>
              <a:rPr lang="en-US" b="1" dirty="0" smtClean="0"/>
              <a:t>Significant Earthquake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199" y="914401"/>
          <a:ext cx="8372008" cy="5334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0252"/>
                <a:gridCol w="1420252"/>
                <a:gridCol w="1569751"/>
                <a:gridCol w="1569751"/>
                <a:gridCol w="2392002"/>
              </a:tblGrid>
              <a:tr h="353376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Date</a:t>
                      </a:r>
                      <a:endParaRPr lang="en-US" sz="16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Location of Epicenter</a:t>
                      </a:r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Times New Roman"/>
                          <a:cs typeface="Times New Roman"/>
                        </a:rPr>
                        <a:t>Magnitude (Richter Scale)</a:t>
                      </a:r>
                      <a:endParaRPr lang="en-US" sz="1600" dirty="0">
                        <a:latin typeface="SutonnyMJ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Source Area</a:t>
                      </a:r>
                      <a:endParaRPr lang="en-US" sz="1600" dirty="0"/>
                    </a:p>
                  </a:txBody>
                  <a:tcPr anchor="ctr"/>
                </a:tc>
              </a:tr>
              <a:tr h="28912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Latitude(N)</a:t>
                      </a:r>
                      <a:endParaRPr lang="en-US" sz="1800" dirty="0">
                        <a:solidFill>
                          <a:schemeClr val="bg1"/>
                        </a:solidFill>
                        <a:latin typeface="SutonnyMJ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Longitude(E)</a:t>
                      </a:r>
                      <a:endParaRPr lang="en-US" sz="1800" dirty="0">
                        <a:solidFill>
                          <a:schemeClr val="bg1"/>
                        </a:solidFill>
                        <a:latin typeface="SutonnyMJ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>
                    <a:solidFill>
                      <a:srgbClr val="FF66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216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10/01/1869</a:t>
                      </a:r>
                      <a:endParaRPr lang="en-US" sz="1600" dirty="0">
                        <a:latin typeface="SutonnyMJ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24.79</a:t>
                      </a:r>
                      <a:r>
                        <a:rPr lang="en-US" sz="1800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endParaRPr lang="en-US" sz="1600" dirty="0">
                        <a:latin typeface="SutonnyMJ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93.17</a:t>
                      </a:r>
                      <a:r>
                        <a:rPr lang="en-US" sz="1800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endParaRPr lang="en-US" sz="1600" dirty="0">
                        <a:latin typeface="SutonnyMJ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7.5</a:t>
                      </a:r>
                      <a:endParaRPr lang="en-US" sz="1600" dirty="0">
                        <a:latin typeface="SutonnyMJ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/>
                          <a:ea typeface="Times New Roman"/>
                          <a:cs typeface="Times New Roman"/>
                        </a:rPr>
                        <a:t>Cachar</a:t>
                      </a: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, India</a:t>
                      </a:r>
                      <a:endParaRPr lang="en-US" sz="1600" dirty="0">
                        <a:latin typeface="SutonnyMJ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922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14/07/1885</a:t>
                      </a:r>
                      <a:endParaRPr lang="en-US" sz="1600" dirty="0">
                        <a:latin typeface="SutonnyMJ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24.70</a:t>
                      </a:r>
                      <a:r>
                        <a:rPr lang="en-US" sz="1800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endParaRPr lang="en-US" sz="1600" dirty="0">
                        <a:latin typeface="SutonnyMJ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89.55</a:t>
                      </a:r>
                      <a:r>
                        <a:rPr lang="en-US" sz="1800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endParaRPr lang="en-US" sz="1600" dirty="0">
                        <a:latin typeface="SutonnyMJ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7.0</a:t>
                      </a:r>
                      <a:endParaRPr lang="en-US" sz="1600" dirty="0">
                        <a:latin typeface="SutonnyMJ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/>
                          <a:ea typeface="Times New Roman"/>
                          <a:cs typeface="Times New Roman"/>
                        </a:rPr>
                        <a:t>Sirajganj,Bangladesh</a:t>
                      </a:r>
                      <a:endParaRPr lang="en-US" sz="1600" dirty="0">
                        <a:latin typeface="SutonnyMJ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216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12/06/1897</a:t>
                      </a:r>
                      <a:endParaRPr lang="en-US" sz="1600" dirty="0">
                        <a:latin typeface="SutonnyMJ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25.84</a:t>
                      </a:r>
                      <a:r>
                        <a:rPr lang="en-US" sz="1800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endParaRPr lang="en-US" sz="1600" dirty="0">
                        <a:latin typeface="SutonnyMJ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90.38</a:t>
                      </a:r>
                      <a:r>
                        <a:rPr lang="en-US" sz="1800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endParaRPr lang="en-US" sz="1600" dirty="0">
                        <a:latin typeface="SutonnyMJ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8.7</a:t>
                      </a:r>
                      <a:endParaRPr lang="en-US" sz="1600" dirty="0">
                        <a:latin typeface="SutonnyMJ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Great Indian Earthquake</a:t>
                      </a:r>
                      <a:endParaRPr lang="en-US" sz="1600" dirty="0">
                        <a:latin typeface="SutonnyMJ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216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08/07/1918</a:t>
                      </a:r>
                      <a:endParaRPr lang="en-US" sz="1600" dirty="0">
                        <a:latin typeface="SutonnyMJ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24.16</a:t>
                      </a:r>
                      <a:r>
                        <a:rPr lang="en-US" sz="1800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endParaRPr lang="en-US" sz="1600" dirty="0">
                        <a:latin typeface="SutonnyMJ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          </a:t>
                      </a:r>
                      <a:r>
                        <a:rPr lang="en-US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91.75</a:t>
                      </a:r>
                      <a:r>
                        <a:rPr lang="en-US" sz="1800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endParaRPr lang="en-US" sz="1600" dirty="0">
                        <a:latin typeface="SutonnyMJ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7.6</a:t>
                      </a:r>
                      <a:endParaRPr lang="en-US" sz="1600">
                        <a:latin typeface="SutonnyMJ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/>
                          <a:ea typeface="Times New Roman"/>
                          <a:cs typeface="Times New Roman"/>
                        </a:rPr>
                        <a:t>Srimangal,Bangaldesh</a:t>
                      </a:r>
                      <a:endParaRPr lang="en-US" sz="1600" dirty="0">
                        <a:latin typeface="SutonnyMJ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216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02/07/1930</a:t>
                      </a:r>
                      <a:endParaRPr lang="en-US" sz="1600" dirty="0">
                        <a:latin typeface="SutonnyMJ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25.95</a:t>
                      </a:r>
                      <a:r>
                        <a:rPr lang="en-US" sz="1800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endParaRPr lang="en-US" sz="1600" dirty="0">
                        <a:latin typeface="SutonnyMJ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90.04</a:t>
                      </a:r>
                      <a:r>
                        <a:rPr lang="en-US" sz="1800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endParaRPr lang="en-US" sz="1600" dirty="0">
                        <a:latin typeface="SutonnyMJ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7.1</a:t>
                      </a:r>
                      <a:endParaRPr lang="en-US" sz="1600">
                        <a:latin typeface="SutonnyMJ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/>
                          <a:ea typeface="Times New Roman"/>
                          <a:cs typeface="Times New Roman"/>
                        </a:rPr>
                        <a:t>Dhubri,India</a:t>
                      </a:r>
                      <a:endParaRPr lang="en-US" sz="1600" dirty="0">
                        <a:latin typeface="SutonnyMJ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216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15/08/1950</a:t>
                      </a:r>
                      <a:endParaRPr lang="en-US" sz="1600" dirty="0">
                        <a:latin typeface="SutonnyMJ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28.79</a:t>
                      </a:r>
                      <a:r>
                        <a:rPr lang="en-US" sz="1800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endParaRPr lang="en-US" sz="1600" dirty="0">
                        <a:latin typeface="SutonnyMJ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95.62</a:t>
                      </a:r>
                      <a:r>
                        <a:rPr lang="en-US" sz="1800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endParaRPr lang="en-US" sz="1600" dirty="0">
                        <a:latin typeface="SutonnyMJ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smtClean="0">
                          <a:latin typeface="Times New Roman"/>
                          <a:ea typeface="Times New Roman"/>
                          <a:cs typeface="Times New Roman"/>
                        </a:rPr>
                        <a:t>8.5</a:t>
                      </a:r>
                      <a:endParaRPr lang="en-US" sz="1600">
                        <a:latin typeface="SutonnyMJ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Assam,Himalaya</a:t>
                      </a:r>
                      <a:endParaRPr lang="en-US" sz="16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216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21/03/1954</a:t>
                      </a:r>
                      <a:endParaRPr lang="en-US" sz="1600" dirty="0">
                        <a:latin typeface="SutonnyMJ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25.86</a:t>
                      </a:r>
                      <a:r>
                        <a:rPr lang="en-US" sz="1800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endParaRPr lang="en-US" sz="1600" dirty="0">
                        <a:latin typeface="SutonnyMJ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94.00</a:t>
                      </a:r>
                      <a:r>
                        <a:rPr lang="en-US" sz="1800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endParaRPr lang="en-US" sz="1600" dirty="0">
                        <a:latin typeface="SutonnyMJ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7.4</a:t>
                      </a:r>
                      <a:endParaRPr lang="en-US" sz="1600" dirty="0">
                        <a:latin typeface="SutonnyMJ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Monipur,India</a:t>
                      </a:r>
                      <a:endParaRPr lang="en-US" sz="1600" dirty="0">
                        <a:latin typeface="SutonnyMJ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216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08/07/1975</a:t>
                      </a:r>
                      <a:endParaRPr lang="en-US" sz="1600" dirty="0">
                        <a:latin typeface="SutonnyMJ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25.58</a:t>
                      </a:r>
                      <a:r>
                        <a:rPr lang="en-US" sz="1800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endParaRPr lang="en-US" sz="1600" dirty="0">
                        <a:latin typeface="SutonnyMJ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92.60</a:t>
                      </a:r>
                      <a:r>
                        <a:rPr lang="en-US" sz="1800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endParaRPr lang="en-US" sz="1600" dirty="0">
                        <a:latin typeface="SutonnyMJ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6.7</a:t>
                      </a:r>
                      <a:endParaRPr lang="en-US" sz="1600" dirty="0">
                        <a:latin typeface="SutonnyMJ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/>
                          <a:ea typeface="Times New Roman"/>
                          <a:cs typeface="Times New Roman"/>
                        </a:rPr>
                        <a:t>Assam,India</a:t>
                      </a:r>
                      <a:endParaRPr lang="en-US" sz="1600" dirty="0">
                        <a:latin typeface="SutonnyMJ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216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18/09/2011</a:t>
                      </a:r>
                      <a:endParaRPr lang="en-US" sz="1600" dirty="0">
                        <a:latin typeface="SutonnyMJ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27.80</a:t>
                      </a:r>
                      <a:r>
                        <a:rPr lang="en-US" sz="1800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endParaRPr lang="en-US" sz="1600" dirty="0">
                        <a:latin typeface="SutonnyMJ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88.28</a:t>
                      </a:r>
                      <a:r>
                        <a:rPr lang="en-US" sz="1800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endParaRPr lang="en-US" sz="1600" dirty="0">
                        <a:latin typeface="SutonnyMJ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6.8</a:t>
                      </a:r>
                      <a:endParaRPr lang="en-US" sz="1600">
                        <a:latin typeface="SutonnyMJ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/>
                          <a:ea typeface="Times New Roman"/>
                          <a:cs typeface="Times New Roman"/>
                        </a:rPr>
                        <a:t>Sikkim,India</a:t>
                      </a:r>
                      <a:endParaRPr lang="en-US" sz="1600" dirty="0">
                        <a:latin typeface="SutonnyMJ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170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25/04/2015</a:t>
                      </a: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28.08</a:t>
                      </a:r>
                      <a:r>
                        <a:rPr lang="en-US" sz="1800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84.86</a:t>
                      </a:r>
                      <a:r>
                        <a:rPr lang="en-US" sz="1800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7.5</a:t>
                      </a: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Barpak</a:t>
                      </a:r>
                      <a:r>
                        <a:rPr lang="en-US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Nepal</a:t>
                      </a: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3522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12/05/2015</a:t>
                      </a: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27.76</a:t>
                      </a:r>
                      <a:r>
                        <a:rPr lang="en-US" sz="1800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86.16</a:t>
                      </a:r>
                      <a:r>
                        <a:rPr lang="en-US" sz="1800" kern="1200" baseline="30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o</a:t>
                      </a: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7.1</a:t>
                      </a: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Nepal</a:t>
                      </a: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3522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26/10/2015</a:t>
                      </a: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36.30</a:t>
                      </a:r>
                      <a:r>
                        <a:rPr lang="en-US" sz="2000" kern="1200" baseline="30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o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71.10</a:t>
                      </a:r>
                      <a:r>
                        <a:rPr lang="en-US" sz="1800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7.6</a:t>
                      </a: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Hindu Kush, Afghanistan</a:t>
                      </a: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3522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03/01/2016</a:t>
                      </a: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24.85</a:t>
                      </a:r>
                      <a:r>
                        <a:rPr lang="en-US" sz="2000" kern="1200" baseline="30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o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93.66</a:t>
                      </a:r>
                      <a:r>
                        <a:rPr lang="en-US" sz="1800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6.6</a:t>
                      </a: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Monipur</a:t>
                      </a:r>
                      <a:r>
                        <a:rPr lang="en-US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India</a:t>
                      </a: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3522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13/04/2016</a:t>
                      </a: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23.35</a:t>
                      </a:r>
                      <a:r>
                        <a:rPr lang="en-US" sz="2000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94.44</a:t>
                      </a:r>
                      <a:r>
                        <a:rPr lang="en-US" sz="1800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7.2</a:t>
                      </a: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India-Myanmar Border</a:t>
                      </a:r>
                      <a:endParaRPr lang="en-US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100</Words>
  <Application>Microsoft Office PowerPoint</Application>
  <PresentationFormat>On-screen Show (4:3)</PresentationFormat>
  <Paragraphs>77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seismic</dc:creator>
  <cp:lastModifiedBy>seismic</cp:lastModifiedBy>
  <cp:revision>11</cp:revision>
  <dcterms:created xsi:type="dcterms:W3CDTF">2015-03-04T08:56:40Z</dcterms:created>
  <dcterms:modified xsi:type="dcterms:W3CDTF">2016-04-17T09:42:35Z</dcterms:modified>
</cp:coreProperties>
</file>